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75" r:id="rId8"/>
    <p:sldId id="261" r:id="rId9"/>
    <p:sldId id="276" r:id="rId10"/>
    <p:sldId id="263" r:id="rId11"/>
    <p:sldId id="264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022" y="-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678B82-0648-47FC-A0F9-1E0F54028307}" type="doc">
      <dgm:prSet loTypeId="urn:microsoft.com/office/officeart/2005/8/layout/chevron2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5D2A633-F7CC-49D8-B24E-5CF5EF5D798B}">
      <dgm:prSet phldrT="[Текст]"/>
      <dgm:spPr>
        <a:ln>
          <a:solidFill>
            <a:srgbClr val="0000FF"/>
          </a:solidFill>
        </a:ln>
      </dgm:spPr>
      <dgm:t>
        <a:bodyPr/>
        <a:lstStyle/>
        <a:p>
          <a:pPr algn="l"/>
          <a:endParaRPr lang="ru-RU" dirty="0">
            <a:solidFill>
              <a:srgbClr val="FF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18D01D-BB2E-4D25-B817-7252E53DFB7B}" type="parTrans" cxnId="{8AE93CAA-A163-486D-AFBA-857F006C2DC4}">
      <dgm:prSet/>
      <dgm:spPr/>
      <dgm:t>
        <a:bodyPr/>
        <a:lstStyle/>
        <a:p>
          <a:endParaRPr lang="ru-RU"/>
        </a:p>
      </dgm:t>
    </dgm:pt>
    <dgm:pt modelId="{65500134-A991-446F-AF2B-614AC4B3BCE3}" type="sibTrans" cxnId="{8AE93CAA-A163-486D-AFBA-857F006C2DC4}">
      <dgm:prSet/>
      <dgm:spPr/>
      <dgm:t>
        <a:bodyPr/>
        <a:lstStyle/>
        <a:p>
          <a:endParaRPr lang="ru-RU"/>
        </a:p>
      </dgm:t>
    </dgm:pt>
    <dgm:pt modelId="{029F90D4-B10F-4D28-967D-70E7ADA2A543}">
      <dgm:prSet custT="1"/>
      <dgm:spPr>
        <a:ln>
          <a:solidFill>
            <a:srgbClr val="0000FF"/>
          </a:solidFill>
        </a:ln>
      </dgm:spPr>
      <dgm:t>
        <a:bodyPr/>
        <a:lstStyle/>
        <a:p>
          <a:pPr algn="l"/>
          <a:endParaRPr lang="ru-RU" sz="2000" b="1" dirty="0">
            <a:solidFill>
              <a:schemeClr val="tx2"/>
            </a:solidFill>
          </a:endParaRPr>
        </a:p>
      </dgm:t>
    </dgm:pt>
    <dgm:pt modelId="{725CBF78-6FB2-4817-B0A0-957038DB9E56}" type="parTrans" cxnId="{6AA9ADF6-A794-46C3-8BC2-40AC7567A28A}">
      <dgm:prSet/>
      <dgm:spPr/>
      <dgm:t>
        <a:bodyPr/>
        <a:lstStyle/>
        <a:p>
          <a:endParaRPr lang="ru-RU"/>
        </a:p>
      </dgm:t>
    </dgm:pt>
    <dgm:pt modelId="{63E838E3-E4F9-4E41-A347-15B23B0EE7C5}" type="sibTrans" cxnId="{6AA9ADF6-A794-46C3-8BC2-40AC7567A28A}">
      <dgm:prSet/>
      <dgm:spPr/>
      <dgm:t>
        <a:bodyPr/>
        <a:lstStyle/>
        <a:p>
          <a:endParaRPr lang="ru-RU"/>
        </a:p>
      </dgm:t>
    </dgm:pt>
    <dgm:pt modelId="{953C540A-5B8B-4983-983A-DD87CC4D9D35}">
      <dgm:prSet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развитие в общеобразовательном учреждении традиционных и наиболее популярных в регионе видов спорта</a:t>
          </a:r>
          <a:endParaRPr lang="ru-RU" sz="2800" b="1" dirty="0">
            <a:solidFill>
              <a:srgbClr val="002060"/>
            </a:solidFill>
          </a:endParaRPr>
        </a:p>
      </dgm:t>
    </dgm:pt>
    <dgm:pt modelId="{0802D092-491E-41D1-8C7F-A5386A075FE1}" type="parTrans" cxnId="{D588360E-F70B-4C8C-98FD-0C3ACF128F3D}">
      <dgm:prSet/>
      <dgm:spPr/>
      <dgm:t>
        <a:bodyPr/>
        <a:lstStyle/>
        <a:p>
          <a:endParaRPr lang="ru-RU"/>
        </a:p>
      </dgm:t>
    </dgm:pt>
    <dgm:pt modelId="{9C1F3BD8-120F-427F-A4E8-819483114493}" type="sibTrans" cxnId="{D588360E-F70B-4C8C-98FD-0C3ACF128F3D}">
      <dgm:prSet/>
      <dgm:spPr/>
      <dgm:t>
        <a:bodyPr/>
        <a:lstStyle/>
        <a:p>
          <a:endParaRPr lang="ru-RU"/>
        </a:p>
      </dgm:t>
    </dgm:pt>
    <dgm:pt modelId="{CF8F65E1-7D09-43AC-B57B-1DF958C3C636}">
      <dgm:prSet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формирование здорового образа жизни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D11FB0E-C549-411F-9BCC-1B9DD3735924}" type="parTrans" cxnId="{85E03BC9-1252-44CA-8E49-122FF31033D4}">
      <dgm:prSet/>
      <dgm:spPr/>
      <dgm:t>
        <a:bodyPr/>
        <a:lstStyle/>
        <a:p>
          <a:endParaRPr lang="ru-RU"/>
        </a:p>
      </dgm:t>
    </dgm:pt>
    <dgm:pt modelId="{661B4F89-11EB-41BA-A08C-2BD77224630C}" type="sibTrans" cxnId="{85E03BC9-1252-44CA-8E49-122FF31033D4}">
      <dgm:prSet/>
      <dgm:spPr/>
      <dgm:t>
        <a:bodyPr/>
        <a:lstStyle/>
        <a:p>
          <a:endParaRPr lang="ru-RU"/>
        </a:p>
      </dgm:t>
    </dgm:pt>
    <dgm:pt modelId="{351E0E91-7F06-4D57-980A-E2CE6C11FC19}" type="pres">
      <dgm:prSet presAssocID="{17678B82-0648-47FC-A0F9-1E0F5402830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7A8BD8-7FEA-46B5-97CE-226D39D3122B}" type="pres">
      <dgm:prSet presAssocID="{029F90D4-B10F-4D28-967D-70E7ADA2A543}" presName="composite" presStyleCnt="0"/>
      <dgm:spPr/>
    </dgm:pt>
    <dgm:pt modelId="{2A1A17AA-9193-448E-8DDB-67721CF33739}" type="pres">
      <dgm:prSet presAssocID="{029F90D4-B10F-4D28-967D-70E7ADA2A543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9B3C9F-9C69-4AD7-BC33-0097C8725ECE}" type="pres">
      <dgm:prSet presAssocID="{029F90D4-B10F-4D28-967D-70E7ADA2A543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53C61A-246D-4B22-A246-F08F92DF8180}" type="pres">
      <dgm:prSet presAssocID="{63E838E3-E4F9-4E41-A347-15B23B0EE7C5}" presName="sp" presStyleCnt="0"/>
      <dgm:spPr/>
    </dgm:pt>
    <dgm:pt modelId="{F00A2986-6D6C-475C-8096-785415247806}" type="pres">
      <dgm:prSet presAssocID="{C5D2A633-F7CC-49D8-B24E-5CF5EF5D798B}" presName="composite" presStyleCnt="0"/>
      <dgm:spPr/>
    </dgm:pt>
    <dgm:pt modelId="{CB5AD871-754D-4414-B8FC-0CC547B4E4AA}" type="pres">
      <dgm:prSet presAssocID="{C5D2A633-F7CC-49D8-B24E-5CF5EF5D798B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A6FABB-B049-425B-BB2C-E7DB3686E7BB}" type="pres">
      <dgm:prSet presAssocID="{C5D2A633-F7CC-49D8-B24E-5CF5EF5D798B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137229-8FB2-40F5-A0D8-211F1F3EB890}" type="presOf" srcId="{953C540A-5B8B-4983-983A-DD87CC4D9D35}" destId="{DBA6FABB-B049-425B-BB2C-E7DB3686E7BB}" srcOrd="0" destOrd="0" presId="urn:microsoft.com/office/officeart/2005/8/layout/chevron2"/>
    <dgm:cxn modelId="{85E03BC9-1252-44CA-8E49-122FF31033D4}" srcId="{029F90D4-B10F-4D28-967D-70E7ADA2A543}" destId="{CF8F65E1-7D09-43AC-B57B-1DF958C3C636}" srcOrd="0" destOrd="0" parTransId="{8D11FB0E-C549-411F-9BCC-1B9DD3735924}" sibTransId="{661B4F89-11EB-41BA-A08C-2BD77224630C}"/>
    <dgm:cxn modelId="{8AE93CAA-A163-486D-AFBA-857F006C2DC4}" srcId="{17678B82-0648-47FC-A0F9-1E0F54028307}" destId="{C5D2A633-F7CC-49D8-B24E-5CF5EF5D798B}" srcOrd="1" destOrd="0" parTransId="{5418D01D-BB2E-4D25-B817-7252E53DFB7B}" sibTransId="{65500134-A991-446F-AF2B-614AC4B3BCE3}"/>
    <dgm:cxn modelId="{459ED6B5-B4A2-4E90-B345-70A30943574F}" type="presOf" srcId="{CF8F65E1-7D09-43AC-B57B-1DF958C3C636}" destId="{5F9B3C9F-9C69-4AD7-BC33-0097C8725ECE}" srcOrd="0" destOrd="0" presId="urn:microsoft.com/office/officeart/2005/8/layout/chevron2"/>
    <dgm:cxn modelId="{75E58E76-0868-49EB-B024-66318BF6C647}" type="presOf" srcId="{C5D2A633-F7CC-49D8-B24E-5CF5EF5D798B}" destId="{CB5AD871-754D-4414-B8FC-0CC547B4E4AA}" srcOrd="0" destOrd="0" presId="urn:microsoft.com/office/officeart/2005/8/layout/chevron2"/>
    <dgm:cxn modelId="{175E5685-0561-4A7C-A587-04EBC8A665DC}" type="presOf" srcId="{17678B82-0648-47FC-A0F9-1E0F54028307}" destId="{351E0E91-7F06-4D57-980A-E2CE6C11FC19}" srcOrd="0" destOrd="0" presId="urn:microsoft.com/office/officeart/2005/8/layout/chevron2"/>
    <dgm:cxn modelId="{6AA9ADF6-A794-46C3-8BC2-40AC7567A28A}" srcId="{17678B82-0648-47FC-A0F9-1E0F54028307}" destId="{029F90D4-B10F-4D28-967D-70E7ADA2A543}" srcOrd="0" destOrd="0" parTransId="{725CBF78-6FB2-4817-B0A0-957038DB9E56}" sibTransId="{63E838E3-E4F9-4E41-A347-15B23B0EE7C5}"/>
    <dgm:cxn modelId="{07F7B29B-3566-4F2F-992C-83A6A0C81250}" type="presOf" srcId="{029F90D4-B10F-4D28-967D-70E7ADA2A543}" destId="{2A1A17AA-9193-448E-8DDB-67721CF33739}" srcOrd="0" destOrd="0" presId="urn:microsoft.com/office/officeart/2005/8/layout/chevron2"/>
    <dgm:cxn modelId="{D588360E-F70B-4C8C-98FD-0C3ACF128F3D}" srcId="{C5D2A633-F7CC-49D8-B24E-5CF5EF5D798B}" destId="{953C540A-5B8B-4983-983A-DD87CC4D9D35}" srcOrd="0" destOrd="0" parTransId="{0802D092-491E-41D1-8C7F-A5386A075FE1}" sibTransId="{9C1F3BD8-120F-427F-A4E8-819483114493}"/>
    <dgm:cxn modelId="{EBB90212-FF82-4CF1-883A-9D0BCFAD6C10}" type="presParOf" srcId="{351E0E91-7F06-4D57-980A-E2CE6C11FC19}" destId="{B17A8BD8-7FEA-46B5-97CE-226D39D3122B}" srcOrd="0" destOrd="0" presId="urn:microsoft.com/office/officeart/2005/8/layout/chevron2"/>
    <dgm:cxn modelId="{5245A945-D2B0-4A92-B2C9-88339737E882}" type="presParOf" srcId="{B17A8BD8-7FEA-46B5-97CE-226D39D3122B}" destId="{2A1A17AA-9193-448E-8DDB-67721CF33739}" srcOrd="0" destOrd="0" presId="urn:microsoft.com/office/officeart/2005/8/layout/chevron2"/>
    <dgm:cxn modelId="{981C885D-7A96-442D-A2AF-181463163780}" type="presParOf" srcId="{B17A8BD8-7FEA-46B5-97CE-226D39D3122B}" destId="{5F9B3C9F-9C69-4AD7-BC33-0097C8725ECE}" srcOrd="1" destOrd="0" presId="urn:microsoft.com/office/officeart/2005/8/layout/chevron2"/>
    <dgm:cxn modelId="{8383076D-8C11-48CD-867B-E3C7D802BD83}" type="presParOf" srcId="{351E0E91-7F06-4D57-980A-E2CE6C11FC19}" destId="{F053C61A-246D-4B22-A246-F08F92DF8180}" srcOrd="1" destOrd="0" presId="urn:microsoft.com/office/officeart/2005/8/layout/chevron2"/>
    <dgm:cxn modelId="{15A89111-60AD-42F8-9F1C-0C5B68925134}" type="presParOf" srcId="{351E0E91-7F06-4D57-980A-E2CE6C11FC19}" destId="{F00A2986-6D6C-475C-8096-785415247806}" srcOrd="2" destOrd="0" presId="urn:microsoft.com/office/officeart/2005/8/layout/chevron2"/>
    <dgm:cxn modelId="{60303D2C-9AEA-42C5-8532-D3DBC71DE3B0}" type="presParOf" srcId="{F00A2986-6D6C-475C-8096-785415247806}" destId="{CB5AD871-754D-4414-B8FC-0CC547B4E4AA}" srcOrd="0" destOrd="0" presId="urn:microsoft.com/office/officeart/2005/8/layout/chevron2"/>
    <dgm:cxn modelId="{779348C5-0B5B-4540-A6FF-F646F8F13F3E}" type="presParOf" srcId="{F00A2986-6D6C-475C-8096-785415247806}" destId="{DBA6FABB-B049-425B-BB2C-E7DB3686E7B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78B82-0648-47FC-A0F9-1E0F54028307}" type="doc">
      <dgm:prSet loTypeId="urn:microsoft.com/office/officeart/2005/8/layout/chevron2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9EC8315-917B-4219-8902-C71A073381FB}">
      <dgm:prSet phldrT="[Текст]"/>
      <dgm:spPr/>
      <dgm:t>
        <a:bodyPr/>
        <a:lstStyle/>
        <a:p>
          <a:pPr algn="l"/>
          <a:endParaRPr lang="ru-RU" dirty="0">
            <a:solidFill>
              <a:srgbClr val="FF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94F0BBD-8FBF-44C8-B51C-2A08990D0B72}" type="parTrans" cxnId="{CC0AB696-A1F0-46EE-A2E8-AA2F097338F6}">
      <dgm:prSet/>
      <dgm:spPr/>
      <dgm:t>
        <a:bodyPr/>
        <a:lstStyle/>
        <a:p>
          <a:endParaRPr lang="ru-RU"/>
        </a:p>
      </dgm:t>
    </dgm:pt>
    <dgm:pt modelId="{24EF4383-D57E-459C-8FB0-34519C8EA555}" type="sibTrans" cxnId="{CC0AB696-A1F0-46EE-A2E8-AA2F097338F6}">
      <dgm:prSet/>
      <dgm:spPr/>
      <dgm:t>
        <a:bodyPr/>
        <a:lstStyle/>
        <a:p>
          <a:endParaRPr lang="ru-RU"/>
        </a:p>
      </dgm:t>
    </dgm:pt>
    <dgm:pt modelId="{C5D2A633-F7CC-49D8-B24E-5CF5EF5D798B}">
      <dgm:prSet phldrT="[Текст]"/>
      <dgm:spPr/>
      <dgm:t>
        <a:bodyPr/>
        <a:lstStyle/>
        <a:p>
          <a:pPr algn="l"/>
          <a:endParaRPr lang="ru-RU" dirty="0">
            <a:solidFill>
              <a:srgbClr val="FF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18D01D-BB2E-4D25-B817-7252E53DFB7B}" type="parTrans" cxnId="{8AE93CAA-A163-486D-AFBA-857F006C2DC4}">
      <dgm:prSet/>
      <dgm:spPr/>
      <dgm:t>
        <a:bodyPr/>
        <a:lstStyle/>
        <a:p>
          <a:endParaRPr lang="ru-RU"/>
        </a:p>
      </dgm:t>
    </dgm:pt>
    <dgm:pt modelId="{65500134-A991-446F-AF2B-614AC4B3BCE3}" type="sibTrans" cxnId="{8AE93CAA-A163-486D-AFBA-857F006C2DC4}">
      <dgm:prSet/>
      <dgm:spPr/>
      <dgm:t>
        <a:bodyPr/>
        <a:lstStyle/>
        <a:p>
          <a:endParaRPr lang="ru-RU"/>
        </a:p>
      </dgm:t>
    </dgm:pt>
    <dgm:pt modelId="{995F9579-A95D-4D35-883B-C293BDD93860}">
      <dgm:prSet phldrT="[Текст]"/>
      <dgm:spPr/>
      <dgm:t>
        <a:bodyPr/>
        <a:lstStyle/>
        <a:p>
          <a:pPr algn="l"/>
          <a:endParaRPr lang="ru-RU" dirty="0">
            <a:solidFill>
              <a:srgbClr val="FF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2D1A86-2733-444E-ACA9-5395E5496CAF}" type="parTrans" cxnId="{4AB8446A-D4F5-419C-8E50-D290CBD39E31}">
      <dgm:prSet/>
      <dgm:spPr/>
      <dgm:t>
        <a:bodyPr/>
        <a:lstStyle/>
        <a:p>
          <a:endParaRPr lang="ru-RU"/>
        </a:p>
      </dgm:t>
    </dgm:pt>
    <dgm:pt modelId="{5E0F9016-9279-4CC0-87A3-864CD16B62A3}" type="sibTrans" cxnId="{4AB8446A-D4F5-419C-8E50-D290CBD39E31}">
      <dgm:prSet/>
      <dgm:spPr/>
      <dgm:t>
        <a:bodyPr/>
        <a:lstStyle/>
        <a:p>
          <a:endParaRPr lang="ru-RU"/>
        </a:p>
      </dgm:t>
    </dgm:pt>
    <dgm:pt modelId="{029F90D4-B10F-4D28-967D-70E7ADA2A543}">
      <dgm:prSet custT="1"/>
      <dgm:spPr/>
      <dgm:t>
        <a:bodyPr/>
        <a:lstStyle/>
        <a:p>
          <a:pPr algn="l"/>
          <a:r>
            <a:rPr lang="ru-RU" sz="20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rPr>
            <a:t>Привлечение школьников к систематическим занятиям физической культурой и спортом </a:t>
          </a:r>
          <a:endParaRPr lang="ru-RU" sz="20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725CBF78-6FB2-4817-B0A0-957038DB9E56}" type="parTrans" cxnId="{6AA9ADF6-A794-46C3-8BC2-40AC7567A28A}">
      <dgm:prSet/>
      <dgm:spPr/>
      <dgm:t>
        <a:bodyPr/>
        <a:lstStyle/>
        <a:p>
          <a:endParaRPr lang="ru-RU"/>
        </a:p>
      </dgm:t>
    </dgm:pt>
    <dgm:pt modelId="{63E838E3-E4F9-4E41-A347-15B23B0EE7C5}" type="sibTrans" cxnId="{6AA9ADF6-A794-46C3-8BC2-40AC7567A28A}">
      <dgm:prSet/>
      <dgm:spPr/>
      <dgm:t>
        <a:bodyPr/>
        <a:lstStyle/>
        <a:p>
          <a:endParaRPr lang="ru-RU"/>
        </a:p>
      </dgm:t>
    </dgm:pt>
    <dgm:pt modelId="{953C540A-5B8B-4983-983A-DD87CC4D9D35}">
      <dgm:prSet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rPr>
            <a:t>Закрепление и совершенствование умений и навыков, полученных на уроках физической культуры</a:t>
          </a:r>
          <a:endParaRPr lang="ru-RU" sz="20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0802D092-491E-41D1-8C7F-A5386A075FE1}" type="parTrans" cxnId="{D588360E-F70B-4C8C-98FD-0C3ACF128F3D}">
      <dgm:prSet/>
      <dgm:spPr/>
      <dgm:t>
        <a:bodyPr/>
        <a:lstStyle/>
        <a:p>
          <a:endParaRPr lang="ru-RU"/>
        </a:p>
      </dgm:t>
    </dgm:pt>
    <dgm:pt modelId="{9C1F3BD8-120F-427F-A4E8-819483114493}" type="sibTrans" cxnId="{D588360E-F70B-4C8C-98FD-0C3ACF128F3D}">
      <dgm:prSet/>
      <dgm:spPr/>
      <dgm:t>
        <a:bodyPr/>
        <a:lstStyle/>
        <a:p>
          <a:endParaRPr lang="ru-RU"/>
        </a:p>
      </dgm:t>
    </dgm:pt>
    <dgm:pt modelId="{51D7DDA4-A590-47B4-A396-3A149649DE7F}">
      <dgm:prSet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rPr>
            <a:t>Воспитание общественной активности, трудолюбия, развитие творческой инициативы и организаторских способностей</a:t>
          </a:r>
          <a:endParaRPr lang="ru-RU" sz="2000" b="1" dirty="0">
            <a:solidFill>
              <a:srgbClr val="002060"/>
            </a:solidFill>
            <a:latin typeface="Comic Sans MS" pitchFamily="66" charset="0"/>
            <a:cs typeface="Times New Roman" pitchFamily="18" charset="0"/>
          </a:endParaRPr>
        </a:p>
      </dgm:t>
    </dgm:pt>
    <dgm:pt modelId="{746140BB-A66A-4D3A-9E57-996AFF17D67F}" type="parTrans" cxnId="{E445FA4E-19D7-4FDA-B56B-F9C056079F31}">
      <dgm:prSet/>
      <dgm:spPr/>
      <dgm:t>
        <a:bodyPr/>
        <a:lstStyle/>
        <a:p>
          <a:endParaRPr lang="ru-RU"/>
        </a:p>
      </dgm:t>
    </dgm:pt>
    <dgm:pt modelId="{CCB9E5D2-6FCF-4744-93CF-4D58004F8397}" type="sibTrans" cxnId="{E445FA4E-19D7-4FDA-B56B-F9C056079F31}">
      <dgm:prSet/>
      <dgm:spPr/>
      <dgm:t>
        <a:bodyPr/>
        <a:lstStyle/>
        <a:p>
          <a:endParaRPr lang="ru-RU"/>
        </a:p>
      </dgm:t>
    </dgm:pt>
    <dgm:pt modelId="{351E0E91-7F06-4D57-980A-E2CE6C11FC19}" type="pres">
      <dgm:prSet presAssocID="{17678B82-0648-47FC-A0F9-1E0F5402830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812A56-8007-45B1-B962-DA562A07D037}" type="pres">
      <dgm:prSet presAssocID="{A9EC8315-917B-4219-8902-C71A073381FB}" presName="composite" presStyleCnt="0"/>
      <dgm:spPr/>
    </dgm:pt>
    <dgm:pt modelId="{1C260E72-460F-4986-BFF6-583A73A02B17}" type="pres">
      <dgm:prSet presAssocID="{A9EC8315-917B-4219-8902-C71A073381F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E2FD6E-F38E-41E8-BC7B-F73504CC2DD1}" type="pres">
      <dgm:prSet presAssocID="{A9EC8315-917B-4219-8902-C71A073381F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25F217-3100-4E69-A82A-98CC4E04DF95}" type="pres">
      <dgm:prSet presAssocID="{24EF4383-D57E-459C-8FB0-34519C8EA555}" presName="sp" presStyleCnt="0"/>
      <dgm:spPr/>
    </dgm:pt>
    <dgm:pt modelId="{F00A2986-6D6C-475C-8096-785415247806}" type="pres">
      <dgm:prSet presAssocID="{C5D2A633-F7CC-49D8-B24E-5CF5EF5D798B}" presName="composite" presStyleCnt="0"/>
      <dgm:spPr/>
    </dgm:pt>
    <dgm:pt modelId="{CB5AD871-754D-4414-B8FC-0CC547B4E4AA}" type="pres">
      <dgm:prSet presAssocID="{C5D2A633-F7CC-49D8-B24E-5CF5EF5D798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A6FABB-B049-425B-BB2C-E7DB3686E7BB}" type="pres">
      <dgm:prSet presAssocID="{C5D2A633-F7CC-49D8-B24E-5CF5EF5D798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7CE90-7697-49C5-86CC-448013C3D772}" type="pres">
      <dgm:prSet presAssocID="{65500134-A991-446F-AF2B-614AC4B3BCE3}" presName="sp" presStyleCnt="0"/>
      <dgm:spPr/>
    </dgm:pt>
    <dgm:pt modelId="{8DB687D7-71F6-4416-BFEA-767BBFB9D4E0}" type="pres">
      <dgm:prSet presAssocID="{995F9579-A95D-4D35-883B-C293BDD93860}" presName="composite" presStyleCnt="0"/>
      <dgm:spPr/>
    </dgm:pt>
    <dgm:pt modelId="{57517B03-0AB7-4C48-8CED-0A26C46862E7}" type="pres">
      <dgm:prSet presAssocID="{995F9579-A95D-4D35-883B-C293BDD9386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42508-98B1-4A8F-AB13-561B748CF3E6}" type="pres">
      <dgm:prSet presAssocID="{995F9579-A95D-4D35-883B-C293BDD9386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180D5F-31BA-48A2-B12E-FC82F0886435}" type="presOf" srcId="{029F90D4-B10F-4D28-967D-70E7ADA2A543}" destId="{BFE2FD6E-F38E-41E8-BC7B-F73504CC2DD1}" srcOrd="0" destOrd="0" presId="urn:microsoft.com/office/officeart/2005/8/layout/chevron2"/>
    <dgm:cxn modelId="{CC0AB696-A1F0-46EE-A2E8-AA2F097338F6}" srcId="{17678B82-0648-47FC-A0F9-1E0F54028307}" destId="{A9EC8315-917B-4219-8902-C71A073381FB}" srcOrd="0" destOrd="0" parTransId="{E94F0BBD-8FBF-44C8-B51C-2A08990D0B72}" sibTransId="{24EF4383-D57E-459C-8FB0-34519C8EA555}"/>
    <dgm:cxn modelId="{D716A819-6853-40B9-B758-3B9824A201E6}" type="presOf" srcId="{953C540A-5B8B-4983-983A-DD87CC4D9D35}" destId="{DBA6FABB-B049-425B-BB2C-E7DB3686E7BB}" srcOrd="0" destOrd="0" presId="urn:microsoft.com/office/officeart/2005/8/layout/chevron2"/>
    <dgm:cxn modelId="{E445FA4E-19D7-4FDA-B56B-F9C056079F31}" srcId="{995F9579-A95D-4D35-883B-C293BDD93860}" destId="{51D7DDA4-A590-47B4-A396-3A149649DE7F}" srcOrd="0" destOrd="0" parTransId="{746140BB-A66A-4D3A-9E57-996AFF17D67F}" sibTransId="{CCB9E5D2-6FCF-4744-93CF-4D58004F8397}"/>
    <dgm:cxn modelId="{BBE8B03E-FBE1-4F30-A8E2-3CCFA9DB385D}" type="presOf" srcId="{C5D2A633-F7CC-49D8-B24E-5CF5EF5D798B}" destId="{CB5AD871-754D-4414-B8FC-0CC547B4E4AA}" srcOrd="0" destOrd="0" presId="urn:microsoft.com/office/officeart/2005/8/layout/chevron2"/>
    <dgm:cxn modelId="{D588360E-F70B-4C8C-98FD-0C3ACF128F3D}" srcId="{C5D2A633-F7CC-49D8-B24E-5CF5EF5D798B}" destId="{953C540A-5B8B-4983-983A-DD87CC4D9D35}" srcOrd="0" destOrd="0" parTransId="{0802D092-491E-41D1-8C7F-A5386A075FE1}" sibTransId="{9C1F3BD8-120F-427F-A4E8-819483114493}"/>
    <dgm:cxn modelId="{67E4415B-9457-4884-994B-DA846F7C4836}" type="presOf" srcId="{17678B82-0648-47FC-A0F9-1E0F54028307}" destId="{351E0E91-7F06-4D57-980A-E2CE6C11FC19}" srcOrd="0" destOrd="0" presId="urn:microsoft.com/office/officeart/2005/8/layout/chevron2"/>
    <dgm:cxn modelId="{63B0D9E8-8FA2-42F2-A902-21FDA684696F}" type="presOf" srcId="{51D7DDA4-A590-47B4-A396-3A149649DE7F}" destId="{EBD42508-98B1-4A8F-AB13-561B748CF3E6}" srcOrd="0" destOrd="0" presId="urn:microsoft.com/office/officeart/2005/8/layout/chevron2"/>
    <dgm:cxn modelId="{357C1588-144B-4E26-87FA-55DCBF45BCC0}" type="presOf" srcId="{995F9579-A95D-4D35-883B-C293BDD93860}" destId="{57517B03-0AB7-4C48-8CED-0A26C46862E7}" srcOrd="0" destOrd="0" presId="urn:microsoft.com/office/officeart/2005/8/layout/chevron2"/>
    <dgm:cxn modelId="{6AA9ADF6-A794-46C3-8BC2-40AC7567A28A}" srcId="{A9EC8315-917B-4219-8902-C71A073381FB}" destId="{029F90D4-B10F-4D28-967D-70E7ADA2A543}" srcOrd="0" destOrd="0" parTransId="{725CBF78-6FB2-4817-B0A0-957038DB9E56}" sibTransId="{63E838E3-E4F9-4E41-A347-15B23B0EE7C5}"/>
    <dgm:cxn modelId="{4AB8446A-D4F5-419C-8E50-D290CBD39E31}" srcId="{17678B82-0648-47FC-A0F9-1E0F54028307}" destId="{995F9579-A95D-4D35-883B-C293BDD93860}" srcOrd="2" destOrd="0" parTransId="{2F2D1A86-2733-444E-ACA9-5395E5496CAF}" sibTransId="{5E0F9016-9279-4CC0-87A3-864CD16B62A3}"/>
    <dgm:cxn modelId="{8AE93CAA-A163-486D-AFBA-857F006C2DC4}" srcId="{17678B82-0648-47FC-A0F9-1E0F54028307}" destId="{C5D2A633-F7CC-49D8-B24E-5CF5EF5D798B}" srcOrd="1" destOrd="0" parTransId="{5418D01D-BB2E-4D25-B817-7252E53DFB7B}" sibTransId="{65500134-A991-446F-AF2B-614AC4B3BCE3}"/>
    <dgm:cxn modelId="{CAADC438-9029-465F-B4A8-AC563F327A19}" type="presOf" srcId="{A9EC8315-917B-4219-8902-C71A073381FB}" destId="{1C260E72-460F-4986-BFF6-583A73A02B17}" srcOrd="0" destOrd="0" presId="urn:microsoft.com/office/officeart/2005/8/layout/chevron2"/>
    <dgm:cxn modelId="{5E22A425-0459-4F75-AAEC-82653FD844AE}" type="presParOf" srcId="{351E0E91-7F06-4D57-980A-E2CE6C11FC19}" destId="{52812A56-8007-45B1-B962-DA562A07D037}" srcOrd="0" destOrd="0" presId="urn:microsoft.com/office/officeart/2005/8/layout/chevron2"/>
    <dgm:cxn modelId="{72261549-BFC5-4378-B099-6C8EE05B34BF}" type="presParOf" srcId="{52812A56-8007-45B1-B962-DA562A07D037}" destId="{1C260E72-460F-4986-BFF6-583A73A02B17}" srcOrd="0" destOrd="0" presId="urn:microsoft.com/office/officeart/2005/8/layout/chevron2"/>
    <dgm:cxn modelId="{55012B3E-A01B-42E9-93A7-2AAFB361394F}" type="presParOf" srcId="{52812A56-8007-45B1-B962-DA562A07D037}" destId="{BFE2FD6E-F38E-41E8-BC7B-F73504CC2DD1}" srcOrd="1" destOrd="0" presId="urn:microsoft.com/office/officeart/2005/8/layout/chevron2"/>
    <dgm:cxn modelId="{53D93E76-025B-45B0-A5BB-90F94D55021D}" type="presParOf" srcId="{351E0E91-7F06-4D57-980A-E2CE6C11FC19}" destId="{7225F217-3100-4E69-A82A-98CC4E04DF95}" srcOrd="1" destOrd="0" presId="urn:microsoft.com/office/officeart/2005/8/layout/chevron2"/>
    <dgm:cxn modelId="{D9A43ABA-D7F6-4EBE-8E8E-4DC81111A16E}" type="presParOf" srcId="{351E0E91-7F06-4D57-980A-E2CE6C11FC19}" destId="{F00A2986-6D6C-475C-8096-785415247806}" srcOrd="2" destOrd="0" presId="urn:microsoft.com/office/officeart/2005/8/layout/chevron2"/>
    <dgm:cxn modelId="{345FD072-B552-4C7A-B3A0-ABA48889ACC5}" type="presParOf" srcId="{F00A2986-6D6C-475C-8096-785415247806}" destId="{CB5AD871-754D-4414-B8FC-0CC547B4E4AA}" srcOrd="0" destOrd="0" presId="urn:microsoft.com/office/officeart/2005/8/layout/chevron2"/>
    <dgm:cxn modelId="{48C6CD13-233F-45A4-9B4F-5A74714B701F}" type="presParOf" srcId="{F00A2986-6D6C-475C-8096-785415247806}" destId="{DBA6FABB-B049-425B-BB2C-E7DB3686E7BB}" srcOrd="1" destOrd="0" presId="urn:microsoft.com/office/officeart/2005/8/layout/chevron2"/>
    <dgm:cxn modelId="{91E284AB-607B-4220-B56B-BC5D4009DF07}" type="presParOf" srcId="{351E0E91-7F06-4D57-980A-E2CE6C11FC19}" destId="{BF57CE90-7697-49C5-86CC-448013C3D772}" srcOrd="3" destOrd="0" presId="urn:microsoft.com/office/officeart/2005/8/layout/chevron2"/>
    <dgm:cxn modelId="{1DDB0106-B01C-4C95-9365-64B991E78B07}" type="presParOf" srcId="{351E0E91-7F06-4D57-980A-E2CE6C11FC19}" destId="{8DB687D7-71F6-4416-BFEA-767BBFB9D4E0}" srcOrd="4" destOrd="0" presId="urn:microsoft.com/office/officeart/2005/8/layout/chevron2"/>
    <dgm:cxn modelId="{1BAF8D15-F68B-400F-B726-81BDF2DD58A5}" type="presParOf" srcId="{8DB687D7-71F6-4416-BFEA-767BBFB9D4E0}" destId="{57517B03-0AB7-4C48-8CED-0A26C46862E7}" srcOrd="0" destOrd="0" presId="urn:microsoft.com/office/officeart/2005/8/layout/chevron2"/>
    <dgm:cxn modelId="{FAF0EA77-58E2-4492-942C-195E371C5337}" type="presParOf" srcId="{8DB687D7-71F6-4416-BFEA-767BBFB9D4E0}" destId="{EBD42508-98B1-4A8F-AB13-561B748CF3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728C9-42A0-4A63-84C6-862072DABC3E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1E30D-11D2-4935-ADE1-3EDA54E2B3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71475-DAC5-4642-A7F9-1E03CEE33098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6348A-33B0-4004-A88F-268C97FEA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F274D-8311-4073-A9D5-420CC2A86C99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03526-C986-479A-AED5-4CB60F9BFD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60574-BCBE-40FE-A50B-5F899A4BD486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8AF38-883E-4DF5-8D67-B8133D6081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FBD1A-A1E3-4F49-8749-BCB87D6717C7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188B6-DD1B-4598-B5F0-D28B256BC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82028-8BCE-4928-891E-B472291AC5E4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3643-66E5-4AB1-B308-6AA391F542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CD7F8-9F2F-467F-96E4-E1E3EC6DA83A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FF3ED-7BB7-43C1-962C-8EC11F00C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64B58-ABCA-409C-B997-4FC4BBB787D1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D2570-03B0-4A13-B792-EF346825AE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4D825-BDF3-4834-89A0-B03F1CC9C47D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3570B-DE8C-4842-9937-96160D1A7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3A5B3-E1C3-40EA-885E-7A7019F4A0A9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FDF25-4DB6-4812-ABAC-6497628EF8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7AB5D-0C2C-4D2E-BA00-5C0BEA91762F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70212-3141-4CF5-AC77-B9B766523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8FF26C-88EB-40EF-A29E-5B658E7090F7}" type="datetimeFigureOut">
              <a:rPr lang="en-US"/>
              <a:pPr>
                <a:defRPr/>
              </a:pPr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CC7238-41C5-438C-8AD2-5A95F97A98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6600" y="609600"/>
            <a:ext cx="56388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Школьный спортивный клуб «Олимп»</a:t>
            </a:r>
            <a:b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структурное подразделение МАОУ «СОШ №56»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676400"/>
            <a:ext cx="8686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2057400" lvl="4" indent="-228600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defRPr/>
            </a:pPr>
            <a:endParaRPr lang="ru-RU" sz="2800" b="1" kern="0" dirty="0">
              <a:solidFill>
                <a:srgbClr val="00206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620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Обеспеченность спортивным инвентарем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1533525"/>
            <a:ext cx="7162800" cy="5500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Клуб оснащен спортивным инвентарем на 80 %. В арсенал спортивного инвентаря клуба входит: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 мячи (волейбольные, баскетбольные, футбольные);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Гимнастические снаряды (конь, козел, шведская стенка, перекладины, канаты, маты, брусья, обручи, скакалки, степы);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Лыжи, коньки;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Тренажеры;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Футбольные ворота для мини-футбола, волейбольные сетки со стойками, баскетбольные кольца, стойка и сетка для игры в бадминтон;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Шахматы, шашки;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Теннисные столы с ракетками;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Стрелковый тир по пулевой стрельбе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1400" b="1" u="sng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Школа – центр спортивного дополнительного образования</a:t>
            </a:r>
            <a:br>
              <a:rPr lang="ru-RU" sz="1400" b="1" u="sng" dirty="0">
                <a:solidFill>
                  <a:srgbClr val="002060"/>
                </a:solidFill>
                <a:latin typeface="Comic Sans MS" pitchFamily="66" charset="0"/>
                <a:cs typeface="+mn-cs"/>
              </a:rPr>
            </a:br>
            <a:r>
              <a:rPr lang="ru-RU" sz="1400" b="1" kern="0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Клубом заключены договора со следующими учреждениями дополнительного образования МАУ ДО «ДЮЦ №14», МАУДО ДЮСШ№10, школа танцев «Феерия», камская федерация каратэ «</a:t>
            </a:r>
            <a:r>
              <a:rPr lang="ru-RU" sz="1400" b="1" kern="0" dirty="0" err="1">
                <a:solidFill>
                  <a:srgbClr val="002060"/>
                </a:solidFill>
                <a:latin typeface="Comic Sans MS" pitchFamily="66" charset="0"/>
                <a:cs typeface="+mn-cs"/>
              </a:rPr>
              <a:t>Кекусинкай</a:t>
            </a:r>
            <a:r>
              <a:rPr lang="ru-RU" sz="1400" b="1" kern="0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».  В клубе работают спортивные секции учреждений дополнительного образования:</a:t>
            </a:r>
          </a:p>
          <a:p>
            <a:pPr marL="2057400" lvl="4" indent="-228600" algn="just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buFont typeface="Wingdings" pitchFamily="2" charset="2"/>
              <a:buChar char="l"/>
              <a:defRPr/>
            </a:pPr>
            <a:r>
              <a:rPr lang="ru-RU" sz="1400" b="1" kern="0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Танцы различного направления</a:t>
            </a:r>
          </a:p>
          <a:p>
            <a:pPr marL="2057400" lvl="4" indent="-228600" algn="just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buFont typeface="Wingdings" pitchFamily="2" charset="2"/>
              <a:buChar char="l"/>
              <a:defRPr/>
            </a:pPr>
            <a:r>
              <a:rPr lang="ru-RU" sz="1400" b="1" kern="0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Баскетбол</a:t>
            </a:r>
          </a:p>
          <a:p>
            <a:pPr marL="2057400" lvl="4" indent="-228600" algn="just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buFont typeface="Wingdings" pitchFamily="2" charset="2"/>
              <a:buChar char="l"/>
              <a:defRPr/>
            </a:pPr>
            <a:r>
              <a:rPr lang="ru-RU" sz="1400" b="1" kern="0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Мини-футбол</a:t>
            </a:r>
          </a:p>
          <a:p>
            <a:pPr marL="2057400" lvl="4" indent="-228600" algn="just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buFont typeface="Wingdings" pitchFamily="2" charset="2"/>
              <a:buChar char="l"/>
              <a:defRPr/>
            </a:pPr>
            <a:r>
              <a:rPr lang="ru-RU" sz="1400" b="1" kern="0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Акробатика</a:t>
            </a:r>
          </a:p>
          <a:p>
            <a:pPr marL="2057400" lvl="4" indent="-228600" algn="just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buFont typeface="Wingdings" pitchFamily="2" charset="2"/>
              <a:buChar char="l"/>
              <a:defRPr/>
            </a:pPr>
            <a:r>
              <a:rPr lang="ru-RU" sz="1400" b="1" kern="0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Каратэ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400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676400"/>
            <a:ext cx="8686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2057400" lvl="4" indent="-228600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defRPr/>
            </a:pPr>
            <a:endParaRPr lang="ru-RU" sz="2800" b="1" kern="0" dirty="0">
              <a:solidFill>
                <a:srgbClr val="00206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609600" y="152400"/>
            <a:ext cx="76200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Спортивный зал (для игры в мини-футбол, баскетбол, волейбол)</a:t>
            </a:r>
          </a:p>
          <a:p>
            <a:pPr algn="ctr"/>
            <a:endParaRPr lang="ru-RU" sz="3200" b="1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" name="Picture 4" descr="IMG_12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062" y="1811991"/>
            <a:ext cx="2675907" cy="1784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G:\на стены\IMG_69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8280" y="1901022"/>
            <a:ext cx="2643639" cy="1762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G:\на стены\IMG_69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56060" y="1977052"/>
            <a:ext cx="2494555" cy="1663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559" name="TextBox 3"/>
          <p:cNvSpPr txBox="1">
            <a:spLocks noChangeArrowheads="1"/>
          </p:cNvSpPr>
          <p:nvPr/>
        </p:nvSpPr>
        <p:spPr bwMode="auto">
          <a:xfrm>
            <a:off x="990600" y="3810000"/>
            <a:ext cx="7620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Comic Sans MS" pitchFamily="66" charset="0"/>
              </a:rPr>
              <a:t>Открытое футбольное поле</a:t>
            </a:r>
          </a:p>
          <a:p>
            <a:pPr algn="ctr"/>
            <a:endParaRPr lang="ru-RU" sz="2800" b="1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3560" name="Picture 7" descr="PHOTO-2020-08-11-11-25-3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" y="4343400"/>
            <a:ext cx="30480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61" name="Picture 8" descr="PHOTO-2020-08-11-11-25-38(1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5400" y="4343400"/>
            <a:ext cx="30480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676400"/>
            <a:ext cx="8686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2057400" lvl="4" indent="-228600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defRPr/>
            </a:pPr>
            <a:endParaRPr lang="ru-RU" sz="2800" b="1" kern="0" dirty="0">
              <a:solidFill>
                <a:srgbClr val="00206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6200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Физкультурно-оздоровительный зал: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Зал для занятий обшей физической подготовкой (ОФП),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Зал для борьбы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Зал для занятий лечебной физкультуры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и тренажерный зал</a:t>
            </a:r>
            <a:r>
              <a:rPr lang="ru-RU" sz="2000" b="1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sz="2000" b="1">
                <a:solidFill>
                  <a:srgbClr val="002060"/>
                </a:solidFill>
              </a:rPr>
              <a:t>Зал для занятия ритмической гимнастики и хореографии</a:t>
            </a:r>
          </a:p>
          <a:p>
            <a:pPr algn="ctr"/>
            <a:endParaRPr lang="ru-RU" sz="2000" b="1">
              <a:solidFill>
                <a:srgbClr val="002060"/>
              </a:solidFill>
            </a:endParaRPr>
          </a:p>
          <a:p>
            <a:pPr algn="ctr"/>
            <a:endParaRPr lang="ru-RU" sz="2000" b="1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5" name="Picture 2" descr="G:\на стены\IMG_69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5679">
            <a:off x="4948640" y="3403270"/>
            <a:ext cx="4114801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1" name="Picture 6" descr="PHOTO-2020-08-11-11-28-3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645238">
            <a:off x="0" y="2971800"/>
            <a:ext cx="3733800" cy="2800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2" name="Picture 3" descr="G:\на стены\IMG_695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410053">
            <a:off x="2743200" y="4572000"/>
            <a:ext cx="3652838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676400"/>
            <a:ext cx="8686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2057400" lvl="4" indent="-228600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defRPr/>
            </a:pPr>
            <a:endParaRPr lang="ru-RU" sz="2800" b="1" kern="0" dirty="0">
              <a:solidFill>
                <a:srgbClr val="00206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620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Comic Sans MS" pitchFamily="66" charset="0"/>
              </a:rPr>
              <a:t>Открытая физкультурно-игровая </a:t>
            </a:r>
          </a:p>
          <a:p>
            <a:pPr algn="ctr"/>
            <a:r>
              <a:rPr lang="ru-RU" sz="2800" b="1">
                <a:solidFill>
                  <a:srgbClr val="002060"/>
                </a:solidFill>
                <a:latin typeface="Comic Sans MS" pitchFamily="66" charset="0"/>
              </a:rPr>
              <a:t>универсальная площадка с тренажерами</a:t>
            </a:r>
            <a:r>
              <a:rPr lang="ru-RU" sz="2800" b="1">
                <a:solidFill>
                  <a:srgbClr val="002060"/>
                </a:solidFill>
              </a:rPr>
              <a:t> и полосой препятствий</a:t>
            </a:r>
          </a:p>
          <a:p>
            <a:pPr algn="ctr"/>
            <a:endParaRPr lang="ru-RU" sz="2800" b="1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" name="Picture 5" descr="P11005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34570">
            <a:off x="5618414" y="2284108"/>
            <a:ext cx="3628458" cy="2418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G:\на стены\IMG_69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27807">
            <a:off x="92021" y="2236907"/>
            <a:ext cx="3962400" cy="264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6" name="Picture 5" descr="PHOTO-2020-08-11-11-25-28(1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3962400"/>
            <a:ext cx="4114800" cy="3086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676400"/>
            <a:ext cx="8686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2057400" lvl="4" indent="-228600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defRPr/>
            </a:pPr>
            <a:endParaRPr lang="ru-RU" sz="2800" b="1" kern="0" dirty="0">
              <a:solidFill>
                <a:srgbClr val="00206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6627" name="TextBox 3"/>
          <p:cNvSpPr txBox="1">
            <a:spLocks noChangeArrowheads="1"/>
          </p:cNvSpPr>
          <p:nvPr/>
        </p:nvSpPr>
        <p:spPr bwMode="auto">
          <a:xfrm>
            <a:off x="0" y="0"/>
            <a:ext cx="7620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Comic Sans MS" pitchFamily="66" charset="0"/>
              </a:rPr>
              <a:t>Открытая физкультурно-игровая универсальная площадка для игры в волейбол и баскетбол</a:t>
            </a:r>
          </a:p>
          <a:p>
            <a:pPr algn="ctr"/>
            <a:endParaRPr lang="ru-RU" sz="2400" b="1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146" name="Picture 2" descr="G:\на стены\IMG_69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826" y="1378928"/>
            <a:ext cx="3073379" cy="2049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0" y="3657600"/>
            <a:ext cx="8610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</a:rPr>
              <a:t>Открытая физкультурно-игровая универсальная площадка для фигурного катания и игры в хоккей (корт)</a:t>
            </a:r>
          </a:p>
        </p:txBody>
      </p:sp>
      <p:pic>
        <p:nvPicPr>
          <p:cNvPr id="7" name="Picture 6" descr="P10706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66258">
            <a:off x="2056033" y="4604281"/>
            <a:ext cx="2596419" cy="1730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8" descr="IMG_125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81782">
            <a:off x="5724967" y="4750088"/>
            <a:ext cx="2649899" cy="1765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C:\Documents and Settings\Admin\Мои документы\Downloads\IMG_29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0475" y="1314450"/>
            <a:ext cx="28448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676400"/>
            <a:ext cx="8686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2057400" lvl="4" indent="-228600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defRPr/>
            </a:pPr>
            <a:endParaRPr lang="ru-RU" sz="2800" b="1" kern="0" dirty="0">
              <a:solidFill>
                <a:srgbClr val="00206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7651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620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Стрелковый тир для пулевой стрельбы</a:t>
            </a:r>
          </a:p>
          <a:p>
            <a:pPr algn="ctr"/>
            <a:endParaRPr lang="ru-RU" sz="3200" b="1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8194" name="Picture 2" descr="C:\Documents and Settings\Admin\Мои документы\Downloads\IMG_3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981200"/>
            <a:ext cx="4724400" cy="3539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990600" y="152400"/>
            <a:ext cx="74676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002060"/>
                </a:solidFill>
                <a:latin typeface="Comic Sans MS" pitchFamily="66" charset="0"/>
              </a:rPr>
              <a:t>Школьный спортивный клуб «Олимп» создан в 2013 году и является структурным подразделением Муниципального автономного общеобразовательного учреждения «Средняя общеобразовательная школа №56».</a:t>
            </a:r>
          </a:p>
          <a:p>
            <a:pPr algn="ctr"/>
            <a:r>
              <a:rPr lang="ru-RU" sz="2000">
                <a:solidFill>
                  <a:srgbClr val="002060"/>
                </a:solidFill>
                <a:latin typeface="Comic Sans MS" pitchFamily="66" charset="0"/>
              </a:rPr>
              <a:t>Школа имеет «Золотой уровень здоровьесбережения» приказ №1310/3 от 08.04.2013 г.</a:t>
            </a:r>
          </a:p>
          <a:p>
            <a:pPr algn="ctr"/>
            <a:r>
              <a:rPr lang="ru-RU" sz="2000">
                <a:solidFill>
                  <a:srgbClr val="002060"/>
                </a:solidFill>
                <a:latin typeface="Comic Sans MS" pitchFamily="66" charset="0"/>
              </a:rPr>
              <a:t>Клуб является неоднократным победителем Всероссийского конкурса «Спорт-альтернатива пагубным привычкам»</a:t>
            </a:r>
            <a:r>
              <a:rPr lang="ru-RU" sz="2000">
                <a:solidFill>
                  <a:srgbClr val="002060"/>
                </a:solidFill>
              </a:rPr>
              <a:t>, а также школа</a:t>
            </a:r>
          </a:p>
          <a:p>
            <a:pPr algn="ctr"/>
            <a:r>
              <a:rPr lang="ru-RU" sz="2000">
                <a:solidFill>
                  <a:srgbClr val="002060"/>
                </a:solidFill>
              </a:rPr>
              <a:t>Республиканский победитель Всероссийского смотра-конкурса на лучшую постановку физкультурной работы и развитие массового спорта среди школьных спортивных клубов в 2015/2016 учебном году</a:t>
            </a:r>
          </a:p>
        </p:txBody>
      </p:sp>
      <p:pic>
        <p:nvPicPr>
          <p:cNvPr id="1026" name="Picture 2" descr="D:\Documents and Settings\user\Рабочий стол\ФОТО ВСЕ\Фото школы 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0190" y="4394635"/>
            <a:ext cx="3131218" cy="2379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066800" y="533400"/>
            <a:ext cx="6934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Цель </a:t>
            </a:r>
            <a:br>
              <a:rPr lang="ru-RU" sz="3200" b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школьного спортивного клуба</a:t>
            </a:r>
            <a:endParaRPr lang="ru-RU" sz="3200">
              <a:solidFill>
                <a:srgbClr val="002060"/>
              </a:solidFill>
              <a:latin typeface="Comic Sans MS" pitchFamily="66" charset="0"/>
            </a:endParaRPr>
          </a:p>
        </p:txBody>
      </p:sp>
      <p:graphicFrame>
        <p:nvGraphicFramePr>
          <p:cNvPr id="4" name="Содержимое 11"/>
          <p:cNvGraphicFramePr>
            <a:graphicFrameLocks/>
          </p:cNvGraphicFramePr>
          <p:nvPr/>
        </p:nvGraphicFramePr>
        <p:xfrm>
          <a:off x="785786" y="1857364"/>
          <a:ext cx="7819802" cy="4649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762000" y="457200"/>
            <a:ext cx="7696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Основные задачи </a:t>
            </a:r>
            <a:br>
              <a:rPr lang="ru-RU" sz="3200" b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школьного спортивного клуба</a:t>
            </a:r>
            <a:endParaRPr lang="ru-RU" sz="3200">
              <a:solidFill>
                <a:srgbClr val="002060"/>
              </a:solidFill>
              <a:latin typeface="Comic Sans MS" pitchFamily="66" charset="0"/>
            </a:endParaRPr>
          </a:p>
        </p:txBody>
      </p:sp>
      <p:graphicFrame>
        <p:nvGraphicFramePr>
          <p:cNvPr id="3" name="Содержимое 11"/>
          <p:cNvGraphicFramePr>
            <a:graphicFrameLocks/>
          </p:cNvGraphicFramePr>
          <p:nvPr/>
        </p:nvGraphicFramePr>
        <p:xfrm>
          <a:off x="714348" y="1785926"/>
          <a:ext cx="7819802" cy="4649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838200" y="609600"/>
            <a:ext cx="7620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Эмблема и девиз школьного спортивного клуба «Олимп»</a:t>
            </a:r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2362200" y="4953000"/>
            <a:ext cx="64738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«</a:t>
            </a:r>
            <a:r>
              <a:rPr lang="tt-RU" sz="280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Нам, смелым, сильным и ловким, </a:t>
            </a:r>
          </a:p>
          <a:p>
            <a:pPr algn="ctr" eaLnBrk="0" hangingPunct="0"/>
            <a:r>
              <a:rPr lang="tt-RU" sz="280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 спортом всегда по пути</a:t>
            </a:r>
            <a:r>
              <a:rPr lang="ru-RU" sz="280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</a:t>
            </a:r>
            <a:r>
              <a:rPr lang="ru-RU" sz="2800">
                <a:solidFill>
                  <a:srgbClr val="002060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3987" y="2047875"/>
            <a:ext cx="4343400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2"/>
          <p:cNvSpPr txBox="1">
            <a:spLocks/>
          </p:cNvSpPr>
          <p:nvPr/>
        </p:nvSpPr>
        <p:spPr>
          <a:xfrm>
            <a:off x="285750" y="571500"/>
            <a:ext cx="8643938" cy="100012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32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838200" y="609600"/>
            <a:ext cx="7620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2060"/>
                </a:solidFill>
                <a:latin typeface="Comic Sans MS" pitchFamily="66" charset="0"/>
              </a:rPr>
              <a:t>Руководитель клуба</a:t>
            </a:r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1676400" y="5257800"/>
            <a:ext cx="6400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</a:rPr>
              <a:t>Петрова Алена Альбертовна</a:t>
            </a:r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600200"/>
            <a:ext cx="2935288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5"/>
          <p:cNvSpPr>
            <a:spLocks noChangeArrowheads="1"/>
          </p:cNvSpPr>
          <p:nvPr/>
        </p:nvSpPr>
        <p:spPr bwMode="auto">
          <a:xfrm>
            <a:off x="1143000" y="304800"/>
            <a:ext cx="68040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</a:rPr>
              <a:t>Основные формы и технологии </a:t>
            </a:r>
          </a:p>
          <a:p>
            <a:pPr algn="ctr"/>
            <a:r>
              <a:rPr lang="ru-RU" sz="3200" b="1">
                <a:solidFill>
                  <a:srgbClr val="002060"/>
                </a:solidFill>
              </a:rPr>
              <a:t>в деятельности клуба</a:t>
            </a:r>
          </a:p>
        </p:txBody>
      </p:sp>
      <p:sp>
        <p:nvSpPr>
          <p:cNvPr id="19458" name="AutoShape 7" descr="img4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945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36675"/>
            <a:ext cx="8534400" cy="552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609600" y="457200"/>
            <a:ext cx="7848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>
                <a:solidFill>
                  <a:srgbClr val="002060"/>
                </a:solidFill>
                <a:latin typeface="Times New Roman" pitchFamily="18" charset="0"/>
              </a:rPr>
              <a:t>Стенд с наградами наших воспитанников</a:t>
            </a:r>
            <a:endParaRPr lang="ru-RU" sz="3200" b="1" u="sng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676400"/>
            <a:ext cx="8686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2057400" lvl="4" indent="-228600">
              <a:lnSpc>
                <a:spcPct val="90000"/>
              </a:lnSpc>
              <a:spcBef>
                <a:spcPct val="20000"/>
              </a:spcBef>
              <a:buClr>
                <a:srgbClr val="0000FF"/>
              </a:buClr>
              <a:buSzPct val="40000"/>
              <a:buFont typeface="Wingdings" pitchFamily="2" charset="2"/>
              <a:buChar char="l"/>
              <a:defRPr/>
            </a:pPr>
            <a:endParaRPr lang="ru-RU" sz="2800" b="1" kern="0" dirty="0">
              <a:solidFill>
                <a:srgbClr val="002060"/>
              </a:solidFill>
              <a:latin typeface="Times New Roman" pitchFamily="18" charset="0"/>
              <a:cs typeface="+mn-cs"/>
            </a:endParaRPr>
          </a:p>
        </p:txBody>
      </p:sp>
      <p:pic>
        <p:nvPicPr>
          <p:cNvPr id="9218" name="Picture 2" descr="G:\на стены\IMG_69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3201" y="1935951"/>
            <a:ext cx="5229225" cy="3485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89038"/>
          </a:xfrm>
        </p:spPr>
        <p:txBody>
          <a:bodyPr/>
          <a:lstStyle/>
          <a:p>
            <a:pPr>
              <a:defRPr/>
            </a:pPr>
            <a:r>
              <a:rPr lang="ru-RU" sz="3600" b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Направления работы клуба</a:t>
            </a:r>
            <a:r>
              <a:rPr lang="ru-RU" sz="2800" dirty="0" smtClean="0">
                <a:latin typeface="Arial" charset="0"/>
              </a:rPr>
              <a:t/>
            </a:r>
            <a:br>
              <a:rPr lang="ru-RU" sz="2800" dirty="0" smtClean="0">
                <a:latin typeface="Arial" charset="0"/>
              </a:rPr>
            </a:br>
            <a:r>
              <a:rPr lang="ru-RU" sz="2800" dirty="0" smtClean="0">
                <a:latin typeface="Arial" charset="0"/>
              </a:rPr>
              <a:t/>
            </a:r>
            <a:br>
              <a:rPr lang="ru-RU" sz="2800" dirty="0" smtClean="0">
                <a:latin typeface="Arial" charset="0"/>
              </a:rPr>
            </a:b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Неолимпийские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 и национальные виды спорта:</a:t>
            </a:r>
            <a:b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</a:br>
            <a:endParaRPr lang="ru-RU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  <p:sp>
        <p:nvSpPr>
          <p:cNvPr id="21506" name="Line 4"/>
          <p:cNvSpPr>
            <a:spLocks noChangeShapeType="1"/>
          </p:cNvSpPr>
          <p:nvPr/>
        </p:nvSpPr>
        <p:spPr bwMode="auto">
          <a:xfrm flipH="1">
            <a:off x="838200" y="1447800"/>
            <a:ext cx="762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0" y="2895600"/>
            <a:ext cx="2743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7030A0"/>
                </a:solidFill>
              </a:rPr>
              <a:t>Каратэ кекусинкай</a:t>
            </a:r>
          </a:p>
        </p:txBody>
      </p:sp>
      <p:sp>
        <p:nvSpPr>
          <p:cNvPr id="21508" name="Line 7"/>
          <p:cNvSpPr>
            <a:spLocks noChangeShapeType="1"/>
          </p:cNvSpPr>
          <p:nvPr/>
        </p:nvSpPr>
        <p:spPr bwMode="auto">
          <a:xfrm flipH="1">
            <a:off x="3810000" y="1524000"/>
            <a:ext cx="76200" cy="2895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2590800" y="4495800"/>
            <a:ext cx="2209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>
                <a:solidFill>
                  <a:srgbClr val="7030A0"/>
                </a:solidFill>
              </a:rPr>
              <a:t>Чирлидинг</a:t>
            </a:r>
          </a:p>
        </p:txBody>
      </p:sp>
      <p:sp>
        <p:nvSpPr>
          <p:cNvPr id="21510" name="Line 9"/>
          <p:cNvSpPr>
            <a:spLocks noChangeShapeType="1"/>
          </p:cNvSpPr>
          <p:nvPr/>
        </p:nvSpPr>
        <p:spPr bwMode="auto">
          <a:xfrm>
            <a:off x="7696200" y="1371600"/>
            <a:ext cx="6858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1" name="Text Box 10"/>
          <p:cNvSpPr txBox="1">
            <a:spLocks noChangeArrowheads="1"/>
          </p:cNvSpPr>
          <p:nvPr/>
        </p:nvSpPr>
        <p:spPr bwMode="auto">
          <a:xfrm>
            <a:off x="7086600" y="2971800"/>
            <a:ext cx="2209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>
                <a:solidFill>
                  <a:srgbClr val="7030A0"/>
                </a:solidFill>
              </a:rPr>
              <a:t>Самбо</a:t>
            </a:r>
          </a:p>
        </p:txBody>
      </p:sp>
      <p:sp>
        <p:nvSpPr>
          <p:cNvPr id="21512" name="AutoShape 12" descr="K7PanMn-TqE"/>
          <p:cNvSpPr>
            <a:spLocks noChangeAspect="1" noChangeArrowheads="1"/>
          </p:cNvSpPr>
          <p:nvPr/>
        </p:nvSpPr>
        <p:spPr bwMode="auto">
          <a:xfrm>
            <a:off x="3962400" y="3200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1513" name="Picture 13" descr="карат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008713">
            <a:off x="-1361632" y="3726138"/>
            <a:ext cx="3886200" cy="1697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16" name="Line 16"/>
          <p:cNvSpPr>
            <a:spLocks noChangeShapeType="1"/>
          </p:cNvSpPr>
          <p:nvPr/>
        </p:nvSpPr>
        <p:spPr bwMode="auto">
          <a:xfrm>
            <a:off x="4953000" y="1524000"/>
            <a:ext cx="6858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7" name="Text Box 17"/>
          <p:cNvSpPr txBox="1">
            <a:spLocks noChangeArrowheads="1"/>
          </p:cNvSpPr>
          <p:nvPr/>
        </p:nvSpPr>
        <p:spPr bwMode="auto">
          <a:xfrm>
            <a:off x="4724400" y="3200400"/>
            <a:ext cx="2209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>
                <a:solidFill>
                  <a:srgbClr val="7030A0"/>
                </a:solidFill>
              </a:rPr>
              <a:t>Национальная борьба кореш</a:t>
            </a:r>
          </a:p>
        </p:txBody>
      </p:sp>
      <p:pic>
        <p:nvPicPr>
          <p:cNvPr id="21519" name="Picture 15" descr="eeb549b361c27053c8002f13a4e77e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4191000"/>
            <a:ext cx="2743200" cy="1827213"/>
          </a:xfrm>
          <a:prstGeom prst="rect">
            <a:avLst/>
          </a:prstGeom>
          <a:noFill/>
        </p:spPr>
      </p:pic>
      <p:pic>
        <p:nvPicPr>
          <p:cNvPr id="21514" name="Picture 14" descr="IMG_06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5029200"/>
            <a:ext cx="3733800" cy="248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15" name="Picture 15" descr="sambo_v_shkola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5200" y="3352800"/>
            <a:ext cx="3219450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266</TotalTime>
  <Words>309</Words>
  <Application>Microsoft Office PowerPoint</Application>
  <PresentationFormat>Экран (4:3)</PresentationFormat>
  <Paragraphs>49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Comic Sans MS</vt:lpstr>
      <vt:lpstr>Times New Roman</vt:lpstr>
      <vt:lpstr>Wingdings</vt:lpstr>
      <vt:lpstr>Office Theme</vt:lpstr>
      <vt:lpstr>  Школьный спортивный клуб «Олимп» структурное подразделение МАОУ «СОШ №56»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Направления работы клуба  Неолимпийские и национальные виды спорта: 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User</cp:lastModifiedBy>
  <cp:revision>19</cp:revision>
  <dcterms:created xsi:type="dcterms:W3CDTF">2015-08-14T15:50:26Z</dcterms:created>
  <dcterms:modified xsi:type="dcterms:W3CDTF">2020-08-12T13:29:03Z</dcterms:modified>
</cp:coreProperties>
</file>